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78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894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43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65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91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24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04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9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27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6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74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67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CE602-EE83-47E6-9DA5-80EEE35D9FE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F678F-9213-4B0B-AC94-4D32EE0D2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14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Video___This_is_where_ypprenderfs_159171080942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989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07598" cy="2246100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  <a:latin typeface="Bahnschrift" panose="020B0502040204020203" pitchFamily="34" charset="0"/>
              </a:rPr>
              <a:t>INTRODUCTION</a:t>
            </a:r>
            <a:endParaRPr lang="en-US" b="1" dirty="0">
              <a:solidFill>
                <a:srgbClr val="0070C0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62573"/>
            <a:ext cx="10426831" cy="297261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Agency FB" panose="020B0503020202020204" pitchFamily="34" charset="0"/>
              </a:rPr>
              <a:t>Key to university’s prosperity is its management of its classes and faculty members. Therefore, an idea to encounter with hurdles is a program that creates a link between faculty and students. It provide a very handy and easy-to-use graphical interface to the user. </a:t>
            </a:r>
            <a:endParaRPr lang="en-US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204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rgbClr val="0070C0"/>
                </a:solidFill>
                <a:latin typeface="Bahnschrift SemiBold" panose="020B0502040204020203" pitchFamily="34" charset="0"/>
              </a:rPr>
              <a:t>LOGIN </a:t>
            </a:r>
            <a:r>
              <a:rPr lang="en-US" sz="4000" dirty="0" smtClean="0">
                <a:solidFill>
                  <a:srgbClr val="0070C0"/>
                </a:solidFill>
                <a:latin typeface="Bahnschrift SemiBold" panose="020B0502040204020203" pitchFamily="34" charset="0"/>
              </a:rPr>
              <a:t>:</a:t>
            </a:r>
            <a:endParaRPr lang="en-US" sz="4000" dirty="0">
              <a:solidFill>
                <a:srgbClr val="0070C0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638" y="1779980"/>
            <a:ext cx="5767031" cy="4160295"/>
          </a:xfrm>
        </p:spPr>
      </p:pic>
      <p:sp>
        <p:nvSpPr>
          <p:cNvPr id="5" name="TextBox 4"/>
          <p:cNvSpPr txBox="1"/>
          <p:nvPr/>
        </p:nvSpPr>
        <p:spPr>
          <a:xfrm>
            <a:off x="1508288" y="2441543"/>
            <a:ext cx="382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gency FB" panose="020B0503020202020204" pitchFamily="34" charset="0"/>
              </a:rPr>
              <a:t>THIS APPLICATION IS DEVELOPED FOR 3 USERS: ADMIN, TEACHERS AND STUDENTS.</a:t>
            </a:r>
            <a:endParaRPr lang="en-US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569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rgbClr val="0070C0"/>
                </a:solidFill>
                <a:latin typeface="Bahnschrift" panose="020B0502040204020203" pitchFamily="34" charset="0"/>
              </a:rPr>
              <a:t>ADMIN FEATURES:</a:t>
            </a:r>
            <a:endParaRPr lang="en-US" sz="4000" dirty="0">
              <a:solidFill>
                <a:srgbClr val="0070C0"/>
              </a:solidFill>
              <a:latin typeface="Bahnschrift" panose="020B0502040204020203" pitchFamily="34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51" y="3009117"/>
            <a:ext cx="5363490" cy="3848883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467" y="3066764"/>
            <a:ext cx="5304212" cy="37912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36822" y="2199503"/>
            <a:ext cx="4168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gency FB" panose="020B0503020202020204" pitchFamily="34" charset="0"/>
              </a:rPr>
              <a:t>HERE ADMIN NEEDS TO ENTER HIS ID &amp; PASSWORD</a:t>
            </a:r>
            <a:endParaRPr lang="en-US" dirty="0">
              <a:latin typeface="Agency FB" panose="020B0503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74940" y="1795849"/>
            <a:ext cx="41765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gency FB" panose="020B0503020202020204" pitchFamily="34" charset="0"/>
              </a:rPr>
              <a:t>ADMIN CONTROLS TEACHERS BY ADDING/UPDATING AND DELETEING THEM. ADMIN CAN ALSO BOOK ROOMS ON THE CAMPUS. </a:t>
            </a:r>
            <a:endParaRPr lang="en-US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85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latin typeface="Algerian" panose="04020705040A02060702" pitchFamily="82" charset="0"/>
              </a:rPr>
              <a:t>	</a:t>
            </a:r>
            <a:r>
              <a:rPr lang="en-US" sz="4000" dirty="0" smtClean="0">
                <a:solidFill>
                  <a:srgbClr val="0070C0"/>
                </a:solidFill>
                <a:latin typeface="Bahnschrift" panose="020B0502040204020203" pitchFamily="34" charset="0"/>
              </a:rPr>
              <a:t>ADMIN’S FEATURES:</a:t>
            </a:r>
            <a:endParaRPr lang="en-US" sz="4000" dirty="0">
              <a:solidFill>
                <a:srgbClr val="0070C0"/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851" y="2470958"/>
            <a:ext cx="4877598" cy="352812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124" y="1450588"/>
            <a:ext cx="6355857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5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rgbClr val="0070C0"/>
                </a:solidFill>
                <a:latin typeface="Bahnschrift" panose="020B0502040204020203" pitchFamily="34" charset="0"/>
              </a:rPr>
              <a:t>TEACHER’S FEATURES:</a:t>
            </a:r>
            <a:endParaRPr lang="en-US" sz="4000" dirty="0">
              <a:solidFill>
                <a:srgbClr val="0070C0"/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13040"/>
            <a:ext cx="3023944" cy="217000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989" y="1813040"/>
            <a:ext cx="3242530" cy="23099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9278" y="2018270"/>
            <a:ext cx="3144522" cy="22669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465" y="4285251"/>
            <a:ext cx="3389884" cy="219975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158681" y="4514335"/>
            <a:ext cx="40777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gency FB" panose="020B0503020202020204" pitchFamily="34" charset="0"/>
              </a:rPr>
              <a:t>TEACHERS LOGIN WITH THEIR USERNAME AND PASSWORD PROVIDED BY THE ADMIN. TEACHERS CAN CHECK AVAILABILITY OF THE ROOMS AND UPDATE THEIR CONSULTATION TIME.</a:t>
            </a:r>
            <a:endParaRPr lang="en-US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23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67" y="37455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rgbClr val="0070C0"/>
                </a:solidFill>
                <a:latin typeface="Bahnschrift SemiBold" panose="020B0502040204020203" pitchFamily="34" charset="0"/>
              </a:rPr>
              <a:t>STUDENT”S FEATURES:</a:t>
            </a:r>
            <a:endParaRPr lang="en-US" sz="4000" dirty="0">
              <a:solidFill>
                <a:srgbClr val="0070C0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88" y="2010032"/>
            <a:ext cx="3315903" cy="2175717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013" y="1531560"/>
            <a:ext cx="3719302" cy="281331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466" y="4369410"/>
            <a:ext cx="3640763" cy="228380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68289" y="2010032"/>
            <a:ext cx="26855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gency FB" panose="020B0503020202020204" pitchFamily="34" charset="0"/>
              </a:rPr>
              <a:t>STUDENTS CAN ONLY SEE TEACHER’S DETAILS AND AVAILABILITY OF THE ROOMS ON THE CAMPUS</a:t>
            </a:r>
            <a:endParaRPr lang="en-US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62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66118"/>
          </a:xfrm>
        </p:spPr>
        <p:txBody>
          <a:bodyPr>
            <a:normAutofit/>
          </a:bodyPr>
          <a:lstStyle/>
          <a:p>
            <a:r>
              <a:rPr lang="en-US" sz="13800" dirty="0" smtClean="0">
                <a:latin typeface="Bauhaus 93" panose="04030905020B02020C02" pitchFamily="82" charset="0"/>
              </a:rPr>
              <a:t>THANK YOU. </a:t>
            </a:r>
            <a:endParaRPr lang="en-US" sz="13800" dirty="0"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21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142</Words>
  <Application>Microsoft Office PowerPoint</Application>
  <PresentationFormat>Widescreen</PresentationFormat>
  <Paragraphs>13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Agency FB</vt:lpstr>
      <vt:lpstr>Algerian</vt:lpstr>
      <vt:lpstr>Arial</vt:lpstr>
      <vt:lpstr>Bahnschrift</vt:lpstr>
      <vt:lpstr>Bahnschrift SemiBold</vt:lpstr>
      <vt:lpstr>Bauhaus 93</vt:lpstr>
      <vt:lpstr>Calibri</vt:lpstr>
      <vt:lpstr>Calibri Light</vt:lpstr>
      <vt:lpstr>Office Theme</vt:lpstr>
      <vt:lpstr>PowerPoint Presentation</vt:lpstr>
      <vt:lpstr>INTRODUCTION</vt:lpstr>
      <vt:lpstr>LOGIN :</vt:lpstr>
      <vt:lpstr>ADMIN FEATURES:</vt:lpstr>
      <vt:lpstr> ADMIN’S FEATURES:</vt:lpstr>
      <vt:lpstr>TEACHER’S FEATURES:</vt:lpstr>
      <vt:lpstr>STUDENT”S FEATURES:</vt:lpstr>
      <vt:lpstr>THANK YOU.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Amir Majeed</dc:creator>
  <cp:lastModifiedBy>Amir Majeed</cp:lastModifiedBy>
  <cp:revision>21</cp:revision>
  <dcterms:created xsi:type="dcterms:W3CDTF">2020-06-09T13:53:24Z</dcterms:created>
  <dcterms:modified xsi:type="dcterms:W3CDTF">2020-06-09T15:03:05Z</dcterms:modified>
</cp:coreProperties>
</file>